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7FF2A7F-07C0-47A2-ACBF-4023254C9A2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4CC159A-8891-41D9-9D81-1A606864764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3352799"/>
            <a:ext cx="64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Les </a:t>
            </a:r>
            <a:r>
              <a:rPr lang="en-US" sz="4400" dirty="0" err="1" smtClean="0"/>
              <a:t>comparatifs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743200" y="4122240"/>
            <a:ext cx="64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In this lesson you will learn to: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i="1" dirty="0" smtClean="0"/>
              <a:t>compare people and things using more, less, and equally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8096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Taylor Swift / Carrie Underwood </a:t>
            </a:r>
            <a:endParaRPr 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(belle)</a:t>
            </a:r>
            <a:endParaRPr lang="en-US" sz="5400" dirty="0"/>
          </a:p>
        </p:txBody>
      </p:sp>
      <p:sp>
        <p:nvSpPr>
          <p:cNvPr id="2" name="Rectangle 1"/>
          <p:cNvSpPr/>
          <p:nvPr/>
        </p:nvSpPr>
        <p:spPr>
          <a:xfrm>
            <a:off x="381000" y="2895600"/>
            <a:ext cx="8382000" cy="3429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8567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" r="14701"/>
          <a:stretch/>
        </p:blipFill>
        <p:spPr bwMode="auto">
          <a:xfrm>
            <a:off x="5943600" y="918567"/>
            <a:ext cx="2323475" cy="215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014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Dance Moms / Duck Dynasty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381000" y="2895600"/>
            <a:ext cx="8382000" cy="3429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3" b="12411"/>
          <a:stretch/>
        </p:blipFill>
        <p:spPr bwMode="auto">
          <a:xfrm>
            <a:off x="86193" y="826186"/>
            <a:ext cx="2590800" cy="2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740518"/>
            <a:ext cx="2362200" cy="286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066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(</a:t>
            </a:r>
            <a:r>
              <a:rPr lang="en-US" sz="5400" dirty="0" err="1" smtClean="0"/>
              <a:t>intéressant</a:t>
            </a:r>
            <a:r>
              <a:rPr lang="en-US" sz="5400" dirty="0" smtClean="0"/>
              <a:t>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63285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Qui </a:t>
            </a:r>
            <a:r>
              <a:rPr lang="en-US" sz="4400" dirty="0" err="1" smtClean="0"/>
              <a:t>est</a:t>
            </a:r>
            <a:r>
              <a:rPr lang="en-US" sz="4400" dirty="0" smtClean="0"/>
              <a:t> la plus belle ?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381000" y="2895600"/>
            <a:ext cx="8382000" cy="3429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101"/>
            <a:ext cx="1967499" cy="1967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" r="14701"/>
          <a:stretch/>
        </p:blipFill>
        <p:spPr bwMode="auto">
          <a:xfrm>
            <a:off x="7010136" y="918567"/>
            <a:ext cx="2133070" cy="197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9" r="14229"/>
          <a:stretch/>
        </p:blipFill>
        <p:spPr bwMode="auto">
          <a:xfrm>
            <a:off x="2123646" y="907324"/>
            <a:ext cx="2389108" cy="197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7" r="12733"/>
          <a:stretch/>
        </p:blipFill>
        <p:spPr bwMode="auto">
          <a:xfrm>
            <a:off x="4876800" y="891869"/>
            <a:ext cx="1866900" cy="201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75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Picasso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aussi</a:t>
            </a:r>
            <a:r>
              <a:rPr lang="en-US" sz="4400" dirty="0" smtClean="0"/>
              <a:t> </a:t>
            </a:r>
            <a:r>
              <a:rPr lang="en-US" sz="4400" dirty="0" err="1" smtClean="0"/>
              <a:t>créatif</a:t>
            </a:r>
            <a:r>
              <a:rPr lang="en-US" sz="4400" dirty="0" smtClean="0"/>
              <a:t> </a:t>
            </a:r>
            <a:r>
              <a:rPr lang="en-US" sz="4400" dirty="0" err="1" smtClean="0"/>
              <a:t>que</a:t>
            </a:r>
            <a:r>
              <a:rPr lang="en-US" sz="4400" dirty="0" smtClean="0"/>
              <a:t> Monet.</a:t>
            </a:r>
            <a:endParaRPr lang="en-US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54" y="1447800"/>
            <a:ext cx="2992230" cy="363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4727050" cy="363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170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Le </a:t>
            </a:r>
            <a:r>
              <a:rPr lang="en-US" sz="4400" dirty="0" err="1" smtClean="0"/>
              <a:t>français</a:t>
            </a:r>
            <a:r>
              <a:rPr lang="en-US" sz="4400" dirty="0" smtClean="0"/>
              <a:t>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aussi</a:t>
            </a:r>
            <a:r>
              <a:rPr lang="en-US" sz="4400" dirty="0" smtClean="0"/>
              <a:t> important </a:t>
            </a:r>
            <a:r>
              <a:rPr lang="en-US" sz="4400" dirty="0" err="1" smtClean="0"/>
              <a:t>que</a:t>
            </a:r>
            <a:r>
              <a:rPr lang="en-US" sz="4400" dirty="0" smtClean="0"/>
              <a:t> </a:t>
            </a:r>
            <a:r>
              <a:rPr lang="en-US" sz="4400" dirty="0" err="1" smtClean="0"/>
              <a:t>l’espagnol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4710940" cy="263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285" y="1984948"/>
            <a:ext cx="4226914" cy="263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86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George W Bush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aussi</a:t>
            </a:r>
            <a:r>
              <a:rPr lang="en-US" sz="4400" dirty="0" smtClean="0"/>
              <a:t> intelligent </a:t>
            </a:r>
            <a:r>
              <a:rPr lang="en-US" sz="4400" dirty="0" err="1" smtClean="0"/>
              <a:t>que</a:t>
            </a:r>
            <a:r>
              <a:rPr lang="en-US" sz="4400" dirty="0" smtClean="0"/>
              <a:t> Barack Obama.</a:t>
            </a:r>
            <a:endParaRPr lang="en-US" sz="4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115" y="1550670"/>
            <a:ext cx="3276600" cy="447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63817"/>
            <a:ext cx="3450861" cy="4358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50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Justin </a:t>
            </a:r>
            <a:r>
              <a:rPr lang="en-US" sz="4400" dirty="0" err="1" smtClean="0"/>
              <a:t>Bieber</a:t>
            </a:r>
            <a:r>
              <a:rPr lang="en-US" sz="4400" dirty="0" smtClean="0"/>
              <a:t>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aussi</a:t>
            </a:r>
            <a:r>
              <a:rPr lang="en-US" sz="4400" dirty="0" smtClean="0"/>
              <a:t> cool </a:t>
            </a:r>
            <a:r>
              <a:rPr lang="en-US" sz="4400" dirty="0" err="1" smtClean="0"/>
              <a:t>que</a:t>
            </a:r>
            <a:r>
              <a:rPr lang="en-US" sz="4400" dirty="0" smtClean="0"/>
              <a:t> Justin Timberlake.</a:t>
            </a:r>
            <a:endParaRPr lang="en-US" sz="4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3200400" cy="427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772" y="1752599"/>
            <a:ext cx="4032244" cy="427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88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La </a:t>
            </a:r>
            <a:r>
              <a:rPr lang="en-US" sz="4400" dirty="0" err="1" smtClean="0"/>
              <a:t>beauté</a:t>
            </a:r>
            <a:r>
              <a:rPr lang="en-US" sz="4400" dirty="0" smtClean="0"/>
              <a:t>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aussi</a:t>
            </a:r>
            <a:r>
              <a:rPr lang="en-US" sz="4400" dirty="0" smtClean="0"/>
              <a:t> important </a:t>
            </a:r>
            <a:r>
              <a:rPr lang="en-US" sz="4400" dirty="0" err="1" smtClean="0"/>
              <a:t>que</a:t>
            </a:r>
            <a:r>
              <a:rPr lang="en-US" sz="4400" dirty="0" smtClean="0"/>
              <a:t> la </a:t>
            </a:r>
            <a:r>
              <a:rPr lang="en-US" sz="4400" dirty="0" err="1" smtClean="0"/>
              <a:t>personalité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3967506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76400"/>
            <a:ext cx="3276600" cy="437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10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Le surf </a:t>
            </a:r>
            <a:r>
              <a:rPr lang="en-US" sz="4400" dirty="0" err="1" smtClean="0"/>
              <a:t>est</a:t>
            </a:r>
            <a:r>
              <a:rPr lang="en-US" sz="4400" dirty="0" smtClean="0"/>
              <a:t> plus </a:t>
            </a:r>
            <a:r>
              <a:rPr lang="en-US" sz="4400" dirty="0" err="1" smtClean="0"/>
              <a:t>amusant</a:t>
            </a:r>
            <a:r>
              <a:rPr lang="en-US" sz="4400" dirty="0" smtClean="0"/>
              <a:t> </a:t>
            </a:r>
            <a:r>
              <a:rPr lang="en-US" sz="4400" dirty="0" err="1" smtClean="0"/>
              <a:t>que</a:t>
            </a:r>
            <a:r>
              <a:rPr lang="en-US" sz="4400" dirty="0" smtClean="0"/>
              <a:t> </a:t>
            </a:r>
            <a:r>
              <a:rPr lang="en-US" sz="4400" dirty="0" err="1" smtClean="0"/>
              <a:t>tous</a:t>
            </a:r>
            <a:r>
              <a:rPr lang="en-US" sz="4400" dirty="0" smtClean="0"/>
              <a:t> les </a:t>
            </a:r>
            <a:r>
              <a:rPr lang="en-US" sz="4400" dirty="0" err="1" smtClean="0"/>
              <a:t>autres</a:t>
            </a:r>
            <a:r>
              <a:rPr lang="en-US" sz="4400" dirty="0" smtClean="0"/>
              <a:t> sports.</a:t>
            </a:r>
            <a:endParaRPr lang="en-US" sz="4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984" y="4038600"/>
            <a:ext cx="2096125" cy="2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699" y="1565144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4265481"/>
            <a:ext cx="220027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465256"/>
            <a:ext cx="25431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1" y="1750686"/>
            <a:ext cx="4341390" cy="325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32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Ecrivez</a:t>
            </a:r>
            <a:r>
              <a:rPr lang="en-US" sz="4400" dirty="0" smtClean="0"/>
              <a:t> 5 phrases pour comparer:</a:t>
            </a:r>
          </a:p>
          <a:p>
            <a:pPr algn="ctr"/>
            <a:endParaRPr lang="en-US" sz="4400" dirty="0" smtClean="0"/>
          </a:p>
          <a:p>
            <a:pPr algn="ctr"/>
            <a:r>
              <a:rPr lang="en-US" sz="4400" dirty="0" smtClean="0"/>
              <a:t>Des </a:t>
            </a:r>
            <a:r>
              <a:rPr lang="en-US" sz="4400" dirty="0" err="1" smtClean="0"/>
              <a:t>étudiants</a:t>
            </a:r>
            <a:r>
              <a:rPr lang="en-US" sz="4400" dirty="0" smtClean="0"/>
              <a:t> </a:t>
            </a:r>
            <a:r>
              <a:rPr lang="en-US" sz="4400" dirty="0" err="1" smtClean="0"/>
              <a:t>dans</a:t>
            </a:r>
            <a:r>
              <a:rPr lang="en-US" sz="4400" dirty="0" smtClean="0"/>
              <a:t> la </a:t>
            </a:r>
            <a:r>
              <a:rPr lang="en-US" sz="4400" dirty="0" err="1" smtClean="0"/>
              <a:t>classe</a:t>
            </a:r>
            <a:endParaRPr lang="en-US" sz="4400" dirty="0" smtClean="0"/>
          </a:p>
          <a:p>
            <a:pPr algn="ctr"/>
            <a:r>
              <a:rPr lang="en-US" sz="4400" dirty="0" smtClean="0"/>
              <a:t>Des </a:t>
            </a:r>
            <a:r>
              <a:rPr lang="en-US" sz="4400" dirty="0" err="1" smtClean="0"/>
              <a:t>cours</a:t>
            </a:r>
            <a:endParaRPr lang="en-US" sz="4400" dirty="0" smtClean="0"/>
          </a:p>
          <a:p>
            <a:pPr algn="ctr"/>
            <a:r>
              <a:rPr lang="en-US" sz="4400" dirty="0" smtClean="0"/>
              <a:t>Des profs</a:t>
            </a:r>
          </a:p>
          <a:p>
            <a:pPr algn="ctr"/>
            <a:r>
              <a:rPr lang="en-US" sz="4400" dirty="0" smtClean="0"/>
              <a:t>Des </a:t>
            </a:r>
            <a:r>
              <a:rPr lang="en-US" sz="4400" dirty="0" err="1" smtClean="0"/>
              <a:t>activités</a:t>
            </a:r>
            <a:endParaRPr lang="en-US" sz="4400" dirty="0" smtClean="0"/>
          </a:p>
          <a:p>
            <a:pPr algn="ctr"/>
            <a:r>
              <a:rPr lang="en-US" sz="4400" dirty="0" smtClean="0"/>
              <a:t> Des </a:t>
            </a:r>
            <a:r>
              <a:rPr lang="en-US" sz="4400" dirty="0" err="1" smtClean="0"/>
              <a:t>célèbres</a:t>
            </a:r>
            <a:endParaRPr lang="en-US" sz="4400" dirty="0" smtClean="0"/>
          </a:p>
          <a:p>
            <a:pPr algn="ctr"/>
            <a:r>
              <a:rPr lang="en-US" sz="4400" dirty="0" smtClean="0"/>
              <a:t>Etc…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98630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3059" y="828392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plus grand </a:t>
            </a:r>
            <a:r>
              <a:rPr lang="en-US" sz="5400" dirty="0" err="1" smtClean="0"/>
              <a:t>que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1205459" y="25908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</a:t>
            </a:r>
            <a:r>
              <a:rPr lang="en-US" sz="5400" dirty="0" err="1" smtClean="0"/>
              <a:t>moins</a:t>
            </a:r>
            <a:r>
              <a:rPr lang="en-US" sz="5400" dirty="0" smtClean="0"/>
              <a:t> grand </a:t>
            </a:r>
            <a:r>
              <a:rPr lang="en-US" sz="5400" dirty="0" err="1" smtClean="0"/>
              <a:t>que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70163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3059" y="828392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plus </a:t>
            </a:r>
            <a:r>
              <a:rPr lang="en-US" sz="5400" dirty="0" err="1" smtClean="0"/>
              <a:t>grand</a:t>
            </a:r>
            <a:r>
              <a:rPr lang="en-US" sz="5400" dirty="0" err="1" smtClean="0">
                <a:solidFill>
                  <a:srgbClr val="FFFF00"/>
                </a:solidFill>
              </a:rPr>
              <a:t>e</a:t>
            </a:r>
            <a:r>
              <a:rPr lang="en-US" sz="5400" dirty="0" smtClean="0"/>
              <a:t> </a:t>
            </a:r>
            <a:r>
              <a:rPr lang="en-US" sz="5400" dirty="0" err="1" smtClean="0"/>
              <a:t>que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1205459" y="25908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</a:t>
            </a:r>
            <a:r>
              <a:rPr lang="en-US" sz="5400" dirty="0" err="1" smtClean="0"/>
              <a:t>moins</a:t>
            </a:r>
            <a:r>
              <a:rPr lang="en-US" sz="5400" dirty="0" smtClean="0"/>
              <a:t> </a:t>
            </a:r>
            <a:r>
              <a:rPr lang="en-US" sz="5400" dirty="0" err="1" smtClean="0"/>
              <a:t>grand</a:t>
            </a:r>
            <a:r>
              <a:rPr lang="en-US" sz="5400" dirty="0" err="1" smtClean="0">
                <a:solidFill>
                  <a:srgbClr val="FFFF00"/>
                </a:solidFill>
              </a:rPr>
              <a:t>e</a:t>
            </a:r>
            <a:r>
              <a:rPr lang="en-US" sz="5400" dirty="0" smtClean="0"/>
              <a:t> </a:t>
            </a:r>
            <a:r>
              <a:rPr lang="en-US" sz="5400" dirty="0" err="1" smtClean="0"/>
              <a:t>que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42993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Qui </a:t>
            </a:r>
            <a:r>
              <a:rPr lang="en-US" sz="5400" dirty="0" err="1" smtClean="0"/>
              <a:t>est</a:t>
            </a:r>
            <a:r>
              <a:rPr lang="en-US" sz="5400" dirty="0" smtClean="0"/>
              <a:t> le/la plus grand(e)?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590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le/la plus grand</a:t>
            </a:r>
            <a:r>
              <a:rPr lang="en-US" sz="5400" dirty="0" smtClean="0">
                <a:solidFill>
                  <a:srgbClr val="FFFF00"/>
                </a:solidFill>
              </a:rPr>
              <a:t>(e)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6226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3059" y="828392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/>
              <a:t>est plus âgé</a:t>
            </a:r>
            <a:r>
              <a:rPr lang="fr-FR" sz="5400" dirty="0" smtClean="0">
                <a:solidFill>
                  <a:srgbClr val="FFFF00"/>
                </a:solidFill>
              </a:rPr>
              <a:t> </a:t>
            </a:r>
            <a:r>
              <a:rPr lang="fr-FR" sz="5400" dirty="0" smtClean="0"/>
              <a:t>que</a:t>
            </a:r>
            <a:endParaRPr lang="fr-FR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1205459" y="25908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</a:t>
            </a:r>
            <a:r>
              <a:rPr lang="en-US" sz="5400" dirty="0" err="1" smtClean="0"/>
              <a:t>moins</a:t>
            </a:r>
            <a:r>
              <a:rPr lang="en-US" sz="5400" dirty="0" smtClean="0"/>
              <a:t> </a:t>
            </a:r>
            <a:r>
              <a:rPr lang="fr-FR" sz="5400" dirty="0" smtClean="0"/>
              <a:t>âgé</a:t>
            </a:r>
            <a:r>
              <a:rPr lang="en-US" sz="5400" dirty="0" smtClean="0"/>
              <a:t> </a:t>
            </a:r>
            <a:r>
              <a:rPr lang="en-US" sz="5400" dirty="0" err="1" smtClean="0"/>
              <a:t>que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31243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3059" y="828392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/>
              <a:t>est plus âgé</a:t>
            </a:r>
            <a:r>
              <a:rPr lang="fr-FR" sz="5400" dirty="0" smtClean="0">
                <a:solidFill>
                  <a:srgbClr val="FFFF00"/>
                </a:solidFill>
              </a:rPr>
              <a:t>e </a:t>
            </a:r>
            <a:r>
              <a:rPr lang="fr-FR" sz="5400" dirty="0" smtClean="0"/>
              <a:t>que</a:t>
            </a:r>
            <a:endParaRPr lang="fr-FR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1205459" y="25908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</a:t>
            </a:r>
            <a:r>
              <a:rPr lang="en-US" sz="5400" dirty="0" err="1" smtClean="0"/>
              <a:t>moins</a:t>
            </a:r>
            <a:r>
              <a:rPr lang="en-US" sz="5400" dirty="0" smtClean="0"/>
              <a:t> </a:t>
            </a:r>
            <a:r>
              <a:rPr lang="fr-FR" sz="5400" dirty="0" smtClean="0"/>
              <a:t>âgé</a:t>
            </a:r>
            <a:r>
              <a:rPr lang="fr-FR" sz="5400" dirty="0" smtClean="0">
                <a:solidFill>
                  <a:srgbClr val="FFFF00"/>
                </a:solidFill>
              </a:rPr>
              <a:t>e</a:t>
            </a:r>
            <a:r>
              <a:rPr lang="en-US" sz="5400" dirty="0" smtClean="0"/>
              <a:t> </a:t>
            </a:r>
            <a:r>
              <a:rPr lang="en-US" sz="5400" dirty="0" err="1" smtClean="0"/>
              <a:t>que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28298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Qui </a:t>
            </a:r>
            <a:r>
              <a:rPr lang="en-US" sz="5400" dirty="0" err="1" smtClean="0"/>
              <a:t>est</a:t>
            </a:r>
            <a:r>
              <a:rPr lang="en-US" sz="5400" dirty="0" smtClean="0"/>
              <a:t> le/la plus </a:t>
            </a:r>
            <a:r>
              <a:rPr lang="fr-FR" sz="5400" dirty="0" smtClean="0"/>
              <a:t>âgé</a:t>
            </a:r>
            <a:r>
              <a:rPr lang="en-US" sz="5400" dirty="0" smtClean="0">
                <a:solidFill>
                  <a:srgbClr val="FFFF00"/>
                </a:solidFill>
              </a:rPr>
              <a:t>(e)</a:t>
            </a:r>
            <a:r>
              <a:rPr lang="en-US" sz="5400" dirty="0" smtClean="0"/>
              <a:t>?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590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le/la plus </a:t>
            </a:r>
            <a:r>
              <a:rPr lang="fr-FR" sz="5400" dirty="0" smtClean="0"/>
              <a:t>âgé</a:t>
            </a:r>
            <a:r>
              <a:rPr lang="en-US" sz="5400" dirty="0" smtClean="0">
                <a:solidFill>
                  <a:srgbClr val="FFFF00"/>
                </a:solidFill>
              </a:rPr>
              <a:t>(e)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61583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Qui </a:t>
            </a:r>
            <a:r>
              <a:rPr lang="en-US" sz="5400" dirty="0" err="1" smtClean="0"/>
              <a:t>est</a:t>
            </a:r>
            <a:r>
              <a:rPr lang="en-US" sz="5400" dirty="0" smtClean="0"/>
              <a:t> le/la </a:t>
            </a:r>
            <a:r>
              <a:rPr lang="en-US" sz="5400" dirty="0" err="1" smtClean="0"/>
              <a:t>moins</a:t>
            </a:r>
            <a:r>
              <a:rPr lang="en-US" sz="5400" dirty="0" smtClean="0"/>
              <a:t> </a:t>
            </a:r>
            <a:r>
              <a:rPr lang="fr-FR" sz="5400" dirty="0" smtClean="0"/>
              <a:t>âgé</a:t>
            </a:r>
            <a:r>
              <a:rPr lang="en-US" sz="5400" dirty="0" smtClean="0">
                <a:solidFill>
                  <a:srgbClr val="FFFF00"/>
                </a:solidFill>
              </a:rPr>
              <a:t>(e)</a:t>
            </a:r>
            <a:r>
              <a:rPr lang="en-US" sz="5400" dirty="0" smtClean="0"/>
              <a:t>?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590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/>
              <a:t>est</a:t>
            </a:r>
            <a:r>
              <a:rPr lang="en-US" sz="5400" dirty="0" smtClean="0"/>
              <a:t> le/la </a:t>
            </a:r>
            <a:r>
              <a:rPr lang="en-US" sz="5400" dirty="0" err="1" smtClean="0"/>
              <a:t>moins</a:t>
            </a:r>
            <a:r>
              <a:rPr lang="en-US" sz="5400" dirty="0" smtClean="0"/>
              <a:t> </a:t>
            </a:r>
            <a:r>
              <a:rPr lang="fr-FR" sz="5400" dirty="0" smtClean="0"/>
              <a:t>âgé</a:t>
            </a:r>
            <a:r>
              <a:rPr lang="en-US" sz="5400" dirty="0" smtClean="0">
                <a:solidFill>
                  <a:srgbClr val="FFFF00"/>
                </a:solidFill>
              </a:rPr>
              <a:t>(e)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77850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33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La science / </a:t>
            </a:r>
            <a:r>
              <a:rPr lang="en-US" sz="5400" dirty="0" err="1" smtClean="0"/>
              <a:t>l’anglais</a:t>
            </a:r>
            <a:r>
              <a:rPr lang="en-US" sz="5400" dirty="0" smtClean="0"/>
              <a:t> </a:t>
            </a:r>
            <a:endParaRPr 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(facile)</a:t>
            </a:r>
            <a:endParaRPr lang="en-US" sz="5400" dirty="0"/>
          </a:p>
        </p:txBody>
      </p:sp>
      <p:sp>
        <p:nvSpPr>
          <p:cNvPr id="2" name="Rectangle 1"/>
          <p:cNvSpPr/>
          <p:nvPr/>
        </p:nvSpPr>
        <p:spPr>
          <a:xfrm>
            <a:off x="381000" y="2895600"/>
            <a:ext cx="8382000" cy="3429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6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49</TotalTime>
  <Words>195</Words>
  <Application>Microsoft Office PowerPoint</Application>
  <PresentationFormat>On-screen Show (4:3)</PresentationFormat>
  <Paragraphs>38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Elemental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2013-06-05T10:42:42Z</dcterms:created>
  <dcterms:modified xsi:type="dcterms:W3CDTF">2013-06-05T11:32:38Z</dcterms:modified>
</cp:coreProperties>
</file>